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134806317" r:id="rId2"/>
    <p:sldId id="257" r:id="rId3"/>
    <p:sldId id="258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6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72ADA-5F0D-417D-994E-A3298ADCB189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0CD5C-AA95-4E7E-B605-D6D01554B4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499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46367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CFFB0-2767-67EB-0C5E-B0BFCCC91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FAFFF7-B13C-4E53-111F-677126323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2D42-82D6-021A-DEBE-5B38C918A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6482C-6E98-9DD6-31BC-F48C6FF0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61333-CCBA-4319-10FA-CF0B38A3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76439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3606-24AD-638E-6D8E-A9BC868D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69B53-1738-50B3-8053-6DDD5F69F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4E18F-ED1F-06DE-7D9B-2023BB24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93FE2-61CA-B265-9644-8E14D059B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C6F58-E434-5F06-7426-C29AA369C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2244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093CCD-3626-EB4A-7252-6C23F45477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EEE50-DC85-D506-B1EE-B0511C5A8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00710-A6CF-21D2-E33D-E91A1FBE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304E0-5F27-428F-3328-3D617DC9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D913D-4878-C391-4D4E-9EE64A045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2857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786" y="417702"/>
            <a:ext cx="1846184" cy="280353"/>
          </a:xfrm>
          <a:prstGeom prst="rect">
            <a:avLst/>
          </a:prstGeom>
          <a:ln w="3175">
            <a:miter lim="400000"/>
          </a:ln>
        </p:spPr>
      </p:pic>
      <p:sp>
        <p:nvSpPr>
          <p:cNvPr id="47" name="Rectangle"/>
          <p:cNvSpPr/>
          <p:nvPr/>
        </p:nvSpPr>
        <p:spPr>
          <a:xfrm>
            <a:off x="-39494" y="6474967"/>
            <a:ext cx="12270988" cy="396245"/>
          </a:xfrm>
          <a:prstGeom prst="rect">
            <a:avLst/>
          </a:prstGeom>
          <a:solidFill>
            <a:srgbClr val="5E5E5E"/>
          </a:solidFill>
          <a:ln w="3175">
            <a:miter lim="400000"/>
          </a:ln>
        </p:spPr>
        <p:txBody>
          <a:bodyPr lIns="19050" tIns="19050" rIns="19050" bIns="1905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500"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7629" y="6550602"/>
            <a:ext cx="213520" cy="228601"/>
          </a:xfrm>
          <a:prstGeom prst="rect">
            <a:avLst/>
          </a:prstGeom>
        </p:spPr>
        <p:txBody>
          <a:bodyPr/>
          <a:lstStyle>
            <a:lvl1pPr>
              <a:defRPr sz="125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9" name="RUPSLB | PT Wijaya Karya Bangunan Gedung Tbk."/>
          <p:cNvSpPr txBox="1"/>
          <p:nvPr/>
        </p:nvSpPr>
        <p:spPr>
          <a:xfrm>
            <a:off x="435137" y="6549486"/>
            <a:ext cx="5546390" cy="2308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spcBef>
                <a:spcPts val="0"/>
              </a:spcBef>
              <a:defRPr sz="2500" spc="1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250"/>
              <a:t>Biro Human Capital</a:t>
            </a:r>
            <a:r>
              <a:rPr sz="1250"/>
              <a:t> | PT Wijaya </a:t>
            </a:r>
            <a:r>
              <a:rPr sz="1250" err="1"/>
              <a:t>Karya</a:t>
            </a:r>
            <a:r>
              <a:rPr sz="1250"/>
              <a:t> </a:t>
            </a:r>
            <a:r>
              <a:rPr sz="1250" err="1"/>
              <a:t>Bangunan</a:t>
            </a:r>
            <a:r>
              <a:rPr sz="1250"/>
              <a:t> Gedung </a:t>
            </a:r>
            <a:r>
              <a:rPr sz="1250" err="1"/>
              <a:t>Tbk</a:t>
            </a:r>
            <a:r>
              <a:rPr sz="1250"/>
              <a:t>.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7C63CB5B-199A-47DC-AB4C-960CD63D05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5" y="107878"/>
            <a:ext cx="169078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60438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83ACA-3915-F820-9783-57D780F73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26156-7EA1-CFBE-D0A0-33FC4388F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94784-9621-0FE8-3937-531347AE1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ACBB9-37A0-5B5B-6F81-5EB523F1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7A3B6-837B-7D83-080C-768EA890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94448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7B55-EE48-63FF-C097-DB9136E67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1F701-6BC1-FBD0-EA2D-692617746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E8DB3-40CF-CCCC-4C31-D870A0847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99379-69C3-D1B3-BCCC-0FE89457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068C0-2426-389A-2A0D-97A91480A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594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2047C-2FB8-2503-35FD-E8CBC1022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DEF79-3806-3601-8797-A80956FFF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3C74B-2901-DB16-170C-C37729851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E8833-AB65-EE65-CC37-310F315C2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07E6A-7969-4B77-030F-8470D37A4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916AA-3BFD-0FD5-F19F-A570D500B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2243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8261-E44B-BF57-24C4-8F67BAA66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6B6CA-E847-05EE-CEB4-6E18C6336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C878C-BB1E-9538-FECA-FF680373D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B6842-FA98-4240-1671-57D157464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FB2818-CF82-3B68-6A71-F54A8E9C0E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8E0247-4116-22B4-5CB8-7A8C94D8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84FBE-9B07-BA9F-BCB1-1063FDEF0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AEC2E-F0B0-0CF7-374B-93ED64D22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3480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C907-4E5B-66CE-1175-DCC06270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1C0626-3893-61E6-D8C1-A21B40200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F49E78-40F3-F638-2B24-03BE66D4F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D8F92-C0F6-A7EC-4424-2C288C753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45433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C0671-DC60-88C9-8AEE-760253BAB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3DC6ED-054D-6EAD-8BD9-1726B2B9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3EF41-5CFD-90C7-2AA6-3A770851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960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E1F9B-ED29-D0A9-ABC2-B4C254E4C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4430C-9A9D-919E-1092-B41142F15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B2A2B-4C5B-9D1A-7064-BB1CC550D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F53631-884F-70EC-B8AB-8256A16B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5115B-0676-F7F4-B07F-7FE86CBE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25EFB-FEE7-F089-36E2-9FB095AF4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71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A43E-3037-1BCB-D6FD-72B06C4A8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821141-A237-2079-87EB-78A1AF999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97BAB6-85FE-3A6D-2338-27FD0091D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6D9C8-408C-AD97-07FC-CB71F213B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E9E8C-77BF-1A16-C9BE-F21A8D361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7F986-725B-9573-9083-D9197864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60234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CFFAF4-6F15-5D76-2429-E2145776E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D53F0-82B7-F875-B257-54990A751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EC038-FA1D-3EC8-7C91-83C5576C8A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7E75E-98D0-4DCD-B874-C3DF29837E68}" type="datetimeFigureOut">
              <a:rPr lang="en-ID" smtClean="0"/>
              <a:t>06/02/2023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FDC1D-0ABF-01CC-5D4F-9933D72459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D2B6-663D-23FF-77B0-3DA3EF8EA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571CB-A014-4661-B180-D028E17BD93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6068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&#10;&#10;Description automatically generated">
            <a:extLst>
              <a:ext uri="{FF2B5EF4-FFF2-40B4-BE49-F238E27FC236}">
                <a16:creationId xmlns:a16="http://schemas.microsoft.com/office/drawing/2014/main" id="{4B462C6D-309A-4EB4-B74E-AC225C513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186" y="-2221812"/>
            <a:ext cx="14127916" cy="98110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028DAF-D68D-47FA-9AD6-B66B5ECAACB3}"/>
              </a:ext>
            </a:extLst>
          </p:cNvPr>
          <p:cNvSpPr txBox="1"/>
          <p:nvPr/>
        </p:nvSpPr>
        <p:spPr>
          <a:xfrm>
            <a:off x="206829" y="2284762"/>
            <a:ext cx="5932715" cy="1078757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defTabSz="1219170" hangingPunct="0">
              <a:lnSpc>
                <a:spcPct val="90000"/>
              </a:lnSpc>
              <a:spcBef>
                <a:spcPts val="600"/>
              </a:spcBef>
            </a:pP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sym typeface="Helvetica Neue"/>
              </a:rPr>
              <a:t>PENAMBAHAN FITUR</a:t>
            </a:r>
          </a:p>
          <a:p>
            <a:pPr defTabSz="1219170" hangingPunct="0">
              <a:lnSpc>
                <a:spcPct val="90000"/>
              </a:lnSpc>
              <a:spcBef>
                <a:spcPts val="600"/>
              </a:spcBef>
            </a:pP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sym typeface="Helvetica Neue"/>
              </a:rPr>
              <a:t>APLIKASI EMPLOYEE BATTERY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4B2FAB-5DF6-4BD8-904C-1C041722474D}"/>
              </a:ext>
            </a:extLst>
          </p:cNvPr>
          <p:cNvSpPr txBox="1"/>
          <p:nvPr/>
        </p:nvSpPr>
        <p:spPr>
          <a:xfrm>
            <a:off x="206829" y="3175420"/>
            <a:ext cx="2721429" cy="63812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defTabSz="1219170" hangingPunct="0">
              <a:lnSpc>
                <a:spcPct val="90000"/>
              </a:lnSpc>
              <a:spcBef>
                <a:spcPts val="2250"/>
              </a:spcBef>
            </a:pP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FEBRUARI 2023</a:t>
            </a:r>
            <a:endParaRPr lang="en-US" sz="2200" b="1" dirty="0">
              <a:solidFill>
                <a:schemeClr val="tx1">
                  <a:lumMod val="65000"/>
                  <a:lumOff val="35000"/>
                </a:schemeClr>
              </a:solidFill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28076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7BFC2-B289-8116-B7DD-D630A2A3E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6"/>
          <a:stretch/>
        </p:blipFill>
        <p:spPr>
          <a:xfrm>
            <a:off x="0" y="0"/>
            <a:ext cx="12192000" cy="6209212"/>
          </a:xfrm>
          <a:prstGeom prst="rect">
            <a:avLst/>
          </a:prstGeom>
        </p:spPr>
      </p:pic>
      <p:sp>
        <p:nvSpPr>
          <p:cNvPr id="6" name="Circle: Hollow 5">
            <a:extLst>
              <a:ext uri="{FF2B5EF4-FFF2-40B4-BE49-F238E27FC236}">
                <a16:creationId xmlns:a16="http://schemas.microsoft.com/office/drawing/2014/main" id="{004A1778-E414-C41D-2B29-4322ED10B4A5}"/>
              </a:ext>
            </a:extLst>
          </p:cNvPr>
          <p:cNvSpPr/>
          <p:nvPr/>
        </p:nvSpPr>
        <p:spPr>
          <a:xfrm>
            <a:off x="9569885" y="1089764"/>
            <a:ext cx="1102290" cy="425885"/>
          </a:xfrm>
          <a:prstGeom prst="donut">
            <a:avLst/>
          </a:prstGeom>
          <a:solidFill>
            <a:srgbClr val="FF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20468-2AAA-5615-D163-09E764746607}"/>
              </a:ext>
            </a:extLst>
          </p:cNvPr>
          <p:cNvSpPr/>
          <p:nvPr/>
        </p:nvSpPr>
        <p:spPr>
          <a:xfrm>
            <a:off x="3845860" y="5096760"/>
            <a:ext cx="363217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FEED FORWARD REPORT : *FILE FF REPORT*</a:t>
            </a: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PENGAJUAN FEED FORWARD : *LINK KE NO. WA PIC*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34D89F-7619-CF66-62A5-3F4B8436DC5F}"/>
              </a:ext>
            </a:extLst>
          </p:cNvPr>
          <p:cNvSpPr/>
          <p:nvPr/>
        </p:nvSpPr>
        <p:spPr>
          <a:xfrm>
            <a:off x="1168926" y="63385"/>
            <a:ext cx="9854147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 FITUR FEED FORWARD REPORT &amp; PENGAJUAN FEED FORWARD PADA MENU ASESMEN</a:t>
            </a:r>
          </a:p>
        </p:txBody>
      </p:sp>
    </p:spTree>
    <p:extLst>
      <p:ext uri="{BB962C8B-B14F-4D97-AF65-F5344CB8AC3E}">
        <p14:creationId xmlns:p14="http://schemas.microsoft.com/office/powerpoint/2010/main" val="3449414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5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9DA1FB-9B2A-F443-1FF8-DE9ED42977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6"/>
          <a:stretch/>
        </p:blipFill>
        <p:spPr>
          <a:xfrm>
            <a:off x="0" y="0"/>
            <a:ext cx="12192000" cy="62092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22A41D4-DB71-1272-9DC8-3E4F99149147}"/>
              </a:ext>
            </a:extLst>
          </p:cNvPr>
          <p:cNvSpPr/>
          <p:nvPr/>
        </p:nvSpPr>
        <p:spPr>
          <a:xfrm>
            <a:off x="6681589" y="1304505"/>
            <a:ext cx="4003113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Diganti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menjadi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“Training”,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dengan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informasi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Non-Mandatory Training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6BFDEC-FA4E-50F8-DBFD-C86977EF5269}"/>
              </a:ext>
            </a:extLst>
          </p:cNvPr>
          <p:cNvSpPr/>
          <p:nvPr/>
        </p:nvSpPr>
        <p:spPr>
          <a:xfrm>
            <a:off x="9038571" y="3802126"/>
            <a:ext cx="957200" cy="281359"/>
          </a:xfrm>
          <a:prstGeom prst="rect">
            <a:avLst/>
          </a:prstGeom>
          <a:solidFill>
            <a:srgbClr val="FFFF00"/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SM II - 2023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48691B-9857-1582-AF3B-170A703DF752}"/>
              </a:ext>
            </a:extLst>
          </p:cNvPr>
          <p:cNvSpPr/>
          <p:nvPr/>
        </p:nvSpPr>
        <p:spPr>
          <a:xfrm>
            <a:off x="2337854" y="88437"/>
            <a:ext cx="664818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 FITUR </a:t>
            </a:r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</a:t>
            </a:r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ADA MENU PELATIHAN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65D3CB-5164-CAC7-E005-9A9ED4F1F16D}"/>
              </a:ext>
            </a:extLst>
          </p:cNvPr>
          <p:cNvSpPr/>
          <p:nvPr/>
        </p:nvSpPr>
        <p:spPr>
          <a:xfrm>
            <a:off x="3752588" y="2151242"/>
            <a:ext cx="1408136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Mandatory Training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950A72B-6085-C52C-F88C-A1390F124349}"/>
              </a:ext>
            </a:extLst>
          </p:cNvPr>
          <p:cNvSpPr/>
          <p:nvPr/>
        </p:nvSpPr>
        <p:spPr>
          <a:xfrm>
            <a:off x="7950994" y="1762497"/>
            <a:ext cx="1087577" cy="314325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</a:t>
            </a:r>
            <a:endParaRPr lang="en-ID" sz="1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01F1CE-BF7F-82B0-1422-265C9E0813CC}"/>
              </a:ext>
            </a:extLst>
          </p:cNvPr>
          <p:cNvSpPr/>
          <p:nvPr/>
        </p:nvSpPr>
        <p:spPr>
          <a:xfrm>
            <a:off x="8338353" y="4083485"/>
            <a:ext cx="2357635" cy="276999"/>
          </a:xfrm>
          <a:prstGeom prst="rect">
            <a:avLst/>
          </a:prstGeom>
          <a:solidFill>
            <a:srgbClr val="F8F8F8">
              <a:alpha val="65098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Ditambahkan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informasi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rencana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58790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5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 animBg="1"/>
      <p:bldP spid="6" grpId="1" animBg="1"/>
      <p:bldP spid="11" grpId="0" animBg="1"/>
      <p:bldP spid="12" grpId="0"/>
      <p:bldP spid="1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9DA1FB-9B2A-F443-1FF8-DE9ED42977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6"/>
          <a:stretch/>
        </p:blipFill>
        <p:spPr>
          <a:xfrm>
            <a:off x="0" y="0"/>
            <a:ext cx="12192000" cy="62092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22A41D4-DB71-1272-9DC8-3E4F99149147}"/>
              </a:ext>
            </a:extLst>
          </p:cNvPr>
          <p:cNvSpPr/>
          <p:nvPr/>
        </p:nvSpPr>
        <p:spPr>
          <a:xfrm>
            <a:off x="6681589" y="1304505"/>
            <a:ext cx="4003113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Diganti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menjadi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“Training”,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dengan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informasi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Non-Mandatory Training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952B01CE-9E4D-AAB0-0E07-7732A8F74B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616216"/>
              </p:ext>
            </p:extLst>
          </p:nvPr>
        </p:nvGraphicFramePr>
        <p:xfrm>
          <a:off x="3702136" y="2407915"/>
          <a:ext cx="812799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6878719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579850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393129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NAMA PELATIHAN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WAKTU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STATUS PELAKSANAAN</a:t>
                      </a:r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42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PELATIHAN PRODUCT MANAGER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SM I – 2023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X</a:t>
                      </a:r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2879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PELATIHAN DATA SCIENCE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SM II – 2023</a:t>
                      </a:r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X</a:t>
                      </a:r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5423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3293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7718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276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342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875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D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935761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4378EA3-5297-5484-831D-A8EB81C40186}"/>
              </a:ext>
            </a:extLst>
          </p:cNvPr>
          <p:cNvSpPr/>
          <p:nvPr/>
        </p:nvSpPr>
        <p:spPr>
          <a:xfrm>
            <a:off x="2337854" y="88437"/>
            <a:ext cx="664818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 FITUR </a:t>
            </a:r>
            <a:r>
              <a:rPr lang="en-US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</a:t>
            </a:r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ADA MENU PELATIHAN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765A08-051E-6F1C-9DEE-10CC576CEFC5}"/>
              </a:ext>
            </a:extLst>
          </p:cNvPr>
          <p:cNvSpPr/>
          <p:nvPr/>
        </p:nvSpPr>
        <p:spPr>
          <a:xfrm>
            <a:off x="3752587" y="2151242"/>
            <a:ext cx="292900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Rencana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Non-Mandatory Training</a:t>
            </a:r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E25A07-F566-C2A7-D791-F1BE6E2AE375}"/>
              </a:ext>
            </a:extLst>
          </p:cNvPr>
          <p:cNvSpPr/>
          <p:nvPr/>
        </p:nvSpPr>
        <p:spPr>
          <a:xfrm>
            <a:off x="7950994" y="1762497"/>
            <a:ext cx="1087577" cy="314325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</a:t>
            </a:r>
            <a:endParaRPr lang="en-ID" sz="1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8464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21CB43-EF7A-6031-82B7-8F2CD6B53A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78"/>
          <a:stretch/>
        </p:blipFill>
        <p:spPr>
          <a:xfrm>
            <a:off x="0" y="0"/>
            <a:ext cx="12192000" cy="62049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D0E3F9C-F829-EEC1-0AF1-C466212C066E}"/>
              </a:ext>
            </a:extLst>
          </p:cNvPr>
          <p:cNvSpPr/>
          <p:nvPr/>
        </p:nvSpPr>
        <p:spPr>
          <a:xfrm>
            <a:off x="2337854" y="88437"/>
            <a:ext cx="664818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 MENU CMC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5FC478-F029-D528-FAA9-963064B145C3}"/>
              </a:ext>
            </a:extLst>
          </p:cNvPr>
          <p:cNvSpPr/>
          <p:nvPr/>
        </p:nvSpPr>
        <p:spPr>
          <a:xfrm>
            <a:off x="4820845" y="2376627"/>
            <a:ext cx="503467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CMC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04C657-780C-2735-0B1C-B57738226AFD}"/>
              </a:ext>
            </a:extLst>
          </p:cNvPr>
          <p:cNvSpPr/>
          <p:nvPr/>
        </p:nvSpPr>
        <p:spPr>
          <a:xfrm>
            <a:off x="3671888" y="2305050"/>
            <a:ext cx="1114425" cy="109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C87F91-EC40-60D0-0A29-54F0A8915C43}"/>
              </a:ext>
            </a:extLst>
          </p:cNvPr>
          <p:cNvSpPr/>
          <p:nvPr/>
        </p:nvSpPr>
        <p:spPr>
          <a:xfrm>
            <a:off x="3832224" y="4018243"/>
            <a:ext cx="7854951" cy="15634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922DA84-2A11-0F98-E397-D00BF4AC9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1273231"/>
              </p:ext>
            </p:extLst>
          </p:nvPr>
        </p:nvGraphicFramePr>
        <p:xfrm>
          <a:off x="3832224" y="4008967"/>
          <a:ext cx="8093076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676">
                  <a:extLst>
                    <a:ext uri="{9D8B030D-6E8A-4147-A177-3AD203B41FA5}">
                      <a16:colId xmlns:a16="http://schemas.microsoft.com/office/drawing/2014/main" val="2380617900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4132024224"/>
                    </a:ext>
                  </a:extLst>
                </a:gridCol>
                <a:gridCol w="2047875">
                  <a:extLst>
                    <a:ext uri="{9D8B030D-6E8A-4147-A177-3AD203B41FA5}">
                      <a16:colId xmlns:a16="http://schemas.microsoft.com/office/drawing/2014/main" val="3826265913"/>
                    </a:ext>
                  </a:extLst>
                </a:gridCol>
                <a:gridCol w="704850">
                  <a:extLst>
                    <a:ext uri="{9D8B030D-6E8A-4147-A177-3AD203B41FA5}">
                      <a16:colId xmlns:a16="http://schemas.microsoft.com/office/drawing/2014/main" val="1266621828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136733050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1496036060"/>
                    </a:ext>
                  </a:extLst>
                </a:gridCol>
                <a:gridCol w="733425">
                  <a:extLst>
                    <a:ext uri="{9D8B030D-6E8A-4147-A177-3AD203B41FA5}">
                      <a16:colId xmlns:a16="http://schemas.microsoft.com/office/drawing/2014/main" val="76858351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TUJUAN</a:t>
                      </a:r>
                      <a:endParaRPr lang="en-ID" sz="10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URGENSI</a:t>
                      </a:r>
                      <a:endParaRPr lang="en-ID" sz="10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PARAMETER KEBERHASILAN</a:t>
                      </a:r>
                      <a:endParaRPr lang="en-ID" sz="10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TARGET</a:t>
                      </a:r>
                      <a:endParaRPr lang="en-ID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PROGRES</a:t>
                      </a:r>
                      <a:endParaRPr lang="en-ID" sz="10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STATUS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624545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RENCANA</a:t>
                      </a:r>
                      <a:endParaRPr lang="en-ID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REALISASI</a:t>
                      </a:r>
                      <a:endParaRPr lang="en-ID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66449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r>
                        <a:rPr lang="en-US" sz="1000" dirty="0"/>
                        <a:t>MENDALAMI PRODUCT MANAGER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KRISIS SUKSESOR 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685574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37916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653499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16757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06521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36249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6B2491C-257C-283E-6307-9E55B90E6583}"/>
              </a:ext>
            </a:extLst>
          </p:cNvPr>
          <p:cNvSpPr/>
          <p:nvPr/>
        </p:nvSpPr>
        <p:spPr>
          <a:xfrm>
            <a:off x="3752850" y="2763699"/>
            <a:ext cx="8172450" cy="1042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E8B224-612C-AB8D-5A0E-D34D9237BBA9}"/>
              </a:ext>
            </a:extLst>
          </p:cNvPr>
          <p:cNvSpPr/>
          <p:nvPr/>
        </p:nvSpPr>
        <p:spPr>
          <a:xfrm>
            <a:off x="3832224" y="2985526"/>
            <a:ext cx="708342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PENGISIAN CMC UNTUK COACHEE / MENTEE   : *LINK MENUJU WEBSITE CMC COACHEE / MENTEE*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B434EC-1CC4-EC03-41BB-70D81205F239}"/>
              </a:ext>
            </a:extLst>
          </p:cNvPr>
          <p:cNvSpPr/>
          <p:nvPr/>
        </p:nvSpPr>
        <p:spPr>
          <a:xfrm>
            <a:off x="3832224" y="3316580"/>
            <a:ext cx="708342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PENGISIAN CMC UNTUK COACH / MENTOR       : *LINK MENUJU WEBSITE CMC COACH / MENTOR*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6D48AB-8399-51FC-2BD3-35210BDCE79C}"/>
              </a:ext>
            </a:extLst>
          </p:cNvPr>
          <p:cNvSpPr/>
          <p:nvPr/>
        </p:nvSpPr>
        <p:spPr>
          <a:xfrm>
            <a:off x="3752850" y="3741244"/>
            <a:ext cx="708342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CMC REPORT</a:t>
            </a:r>
          </a:p>
        </p:txBody>
      </p:sp>
    </p:spTree>
    <p:extLst>
      <p:ext uri="{BB962C8B-B14F-4D97-AF65-F5344CB8AC3E}">
        <p14:creationId xmlns:p14="http://schemas.microsoft.com/office/powerpoint/2010/main" val="2772735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0" grpId="0"/>
      <p:bldP spid="2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21CB43-EF7A-6031-82B7-8F2CD6B53A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78"/>
          <a:stretch/>
        </p:blipFill>
        <p:spPr>
          <a:xfrm>
            <a:off x="0" y="0"/>
            <a:ext cx="12192000" cy="62049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D0E3F9C-F829-EEC1-0AF1-C466212C066E}"/>
              </a:ext>
            </a:extLst>
          </p:cNvPr>
          <p:cNvSpPr/>
          <p:nvPr/>
        </p:nvSpPr>
        <p:spPr>
          <a:xfrm>
            <a:off x="2337854" y="88437"/>
            <a:ext cx="664818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PENAMBAHAN MENU TANYA HC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5FC478-F029-D528-FAA9-963064B145C3}"/>
              </a:ext>
            </a:extLst>
          </p:cNvPr>
          <p:cNvSpPr/>
          <p:nvPr/>
        </p:nvSpPr>
        <p:spPr>
          <a:xfrm>
            <a:off x="4820845" y="2376627"/>
            <a:ext cx="503467" cy="276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CMC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04C657-780C-2735-0B1C-B57738226AFD}"/>
              </a:ext>
            </a:extLst>
          </p:cNvPr>
          <p:cNvSpPr/>
          <p:nvPr/>
        </p:nvSpPr>
        <p:spPr>
          <a:xfrm>
            <a:off x="3671888" y="2305050"/>
            <a:ext cx="1114425" cy="109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B2491C-257C-283E-6307-9E55B90E6583}"/>
              </a:ext>
            </a:extLst>
          </p:cNvPr>
          <p:cNvSpPr/>
          <p:nvPr/>
        </p:nvSpPr>
        <p:spPr>
          <a:xfrm>
            <a:off x="3752850" y="2763698"/>
            <a:ext cx="8172450" cy="2659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E8B224-612C-AB8D-5A0E-D34D9237BBA9}"/>
              </a:ext>
            </a:extLst>
          </p:cNvPr>
          <p:cNvSpPr/>
          <p:nvPr/>
        </p:nvSpPr>
        <p:spPr>
          <a:xfrm>
            <a:off x="3832224" y="3002736"/>
            <a:ext cx="8093076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PERTANYAAN:</a:t>
            </a: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JAWABAN:</a:t>
            </a:r>
          </a:p>
          <a:p>
            <a:endParaRPr lang="en-US" sz="1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0C830D-9408-3070-DD2C-02CAC279BAEA}"/>
              </a:ext>
            </a:extLst>
          </p:cNvPr>
          <p:cNvSpPr/>
          <p:nvPr/>
        </p:nvSpPr>
        <p:spPr>
          <a:xfrm>
            <a:off x="5715760" y="2376627"/>
            <a:ext cx="799340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 sz="12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TANYA HC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B4C47-462E-767B-94D3-58FE9D4EB7E2}"/>
              </a:ext>
            </a:extLst>
          </p:cNvPr>
          <p:cNvSpPr/>
          <p:nvPr/>
        </p:nvSpPr>
        <p:spPr>
          <a:xfrm>
            <a:off x="4746623" y="5594531"/>
            <a:ext cx="6169027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Pertanyaan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akan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masuk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ke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WA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personil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HC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melalui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WA WG</a:t>
            </a:r>
          </a:p>
          <a:p>
            <a:pPr marL="171450" indent="-171450">
              <a:buFontTx/>
              <a:buChar char="-"/>
            </a:pP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Tercantum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link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untuk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pengisian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jawaban</a:t>
            </a:r>
            <a:r>
              <a:rPr lang="en-US" sz="1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12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terkait</a:t>
            </a:r>
            <a:endParaRPr lang="en-US" sz="1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C68832-3539-BE63-3C4F-32DE35066714}"/>
              </a:ext>
            </a:extLst>
          </p:cNvPr>
          <p:cNvSpPr/>
          <p:nvPr/>
        </p:nvSpPr>
        <p:spPr>
          <a:xfrm>
            <a:off x="3898899" y="3267075"/>
            <a:ext cx="7864476" cy="92392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4CDBC7-0032-8643-FAF2-34FC897AC564}"/>
              </a:ext>
            </a:extLst>
          </p:cNvPr>
          <p:cNvSpPr/>
          <p:nvPr/>
        </p:nvSpPr>
        <p:spPr>
          <a:xfrm>
            <a:off x="3898899" y="4559438"/>
            <a:ext cx="7864476" cy="92392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6307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5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 animBg="1"/>
      <p:bldP spid="2" grpId="1" animBg="1"/>
      <p:bldP spid="11" grpId="0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189</Words>
  <Application>Microsoft Office PowerPoint</Application>
  <PresentationFormat>Widescreen</PresentationFormat>
  <Paragraphs>59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 Neue Medium</vt:lpstr>
      <vt:lpstr>Montserrat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AULIA RACHMAN</dc:creator>
  <cp:lastModifiedBy>ADITYA AULIA RACHMAN</cp:lastModifiedBy>
  <cp:revision>12</cp:revision>
  <dcterms:created xsi:type="dcterms:W3CDTF">2023-02-03T03:17:25Z</dcterms:created>
  <dcterms:modified xsi:type="dcterms:W3CDTF">2023-02-06T08:50:07Z</dcterms:modified>
</cp:coreProperties>
</file>

<file path=docProps/thumbnail.jpeg>
</file>